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3B0BC-E634-ECDB-FD44-B9EA0C556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66271-BC7B-4A7F-B7A4-7A6FB6820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4EA0-5A13-3ADC-A78D-C63AFA67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BD62F-1A3E-4FF0-8357-BB3889B2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F48EC-AE46-3E26-9556-285FBE03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688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FDE7F-7DAC-D44D-5ACF-C0D405C6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0C819-5D34-D207-3D63-6CDB9DA03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925BF-A4BB-6F34-3278-368FF0D9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C3DFE-6BB6-265F-8938-4AF31412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B9EAD-AC2D-13B3-0597-73E34FC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297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A2E533-80D8-81A4-94B5-7AC64B22F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C0AF1-773B-DA59-5588-6EA2B9A48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5F1E2-31CF-7105-3972-5CF0FC06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6A89D-8481-E7E9-9973-A8145850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D2785-47F3-4A0B-528F-A6CD1D95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7240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4BF5-D186-949E-1250-B22B4502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79C36-12AD-A34E-9061-285660682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BFC39-2194-FD02-0936-50154B78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3EFD6-676B-D5D2-9E82-539C47C0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EE655-6F1A-9993-BCF0-17646BA0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21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E49F-E893-0837-B78D-721207D1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C66D7-05CD-362A-41CA-0C45E2B09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59775-8D22-C8C8-A552-5802E145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EC125-3DE5-8326-C09F-6DC84713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A3F84-A70F-E1F9-5B93-D66E4472E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971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DE20-6E4B-01AD-C3A7-145EA7B3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1C78-EAED-E3B6-4D30-33DBB1DFA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F533C-ADF0-D72D-BC06-1ACE49E5A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F07DE-51F2-ACF3-7FFA-880E9FB4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67A84-5AF1-5B83-3E07-B2C1AB4E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41584-4DEA-0CE7-698C-3F54BAB0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114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1E27-63E7-2D87-45DA-8D7501B87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5FFB7-4501-DE29-2966-16A2193E3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AC0DB-7108-166F-D5C0-5B6A74E67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9C300-E930-533C-437F-DF3CAFA42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F8994-E6F0-016B-F5A5-9F41A5750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6129DB-DC94-0E8A-892F-7060BDAD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E57559-232E-ECCD-F255-3F2C29BC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D2FFD-DB45-8F2D-CB8E-47F32B2C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773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A0A7-C49D-54CF-7A5B-4503CA56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E175A-E8B7-8C6D-10CA-3D52152C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C969B-9921-CAC9-9C3F-100ED518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2E2A9-38DC-BF57-905D-3EE6FF851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455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B42A9-5470-91D3-B254-63C4696B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1B48E-2806-979D-7248-EB2A6754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258EE-D367-7768-58F2-AAE95FDF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6808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3B84-58B4-FC31-42FA-3699F1A6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56DD-7663-BAC9-7D14-1B7AE75C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C266B-3382-DF7F-B2D8-E8CDD7937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F3AE3-7374-CCAA-2CEB-BD6D3F33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7944B-525A-F8F7-A769-5E460BB8E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278BC-45B6-0DF9-70B2-79DCA3D7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5086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A249-7FF5-3E86-C085-B2DAEE11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ACE408-162D-BB2B-1E4B-348B15BC9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E9BF1-A543-2D97-4633-F3BB409B7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A8FEB-765D-41C8-2B99-7A3CF519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B13F6-4CDA-0D10-FEE9-AEFC1E1A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16213-B5BC-B4E5-8B02-842E2189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9921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D3EB65-CE71-4D72-F919-2BE54B2A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3F445-D4D2-0CC1-D264-49AFA500A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1A156-D730-23A8-7C7B-C22C16A6B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E4164-9C23-4968-96F9-93A68EF985C1}" type="datetimeFigureOut">
              <a:rPr lang="en-ZA" smtClean="0"/>
              <a:t>2023/09/19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4A40E-5EFF-C4D6-265D-C73F555A5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DDF0-5729-5AB9-2E88-F5B3B9A87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32422-7EF8-409C-B39B-A17D88D9192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9896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1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microsoft.com/office/2007/relationships/hdphoto" Target="../media/hdphoto7.wdp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microsoft.com/office/2007/relationships/hdphoto" Target="../media/hdphoto8.wdp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3D7BFF2B-FB99-F464-83DC-B8204E0409B8}"/>
              </a:ext>
            </a:extLst>
          </p:cNvPr>
          <p:cNvGrpSpPr/>
          <p:nvPr/>
        </p:nvGrpSpPr>
        <p:grpSpPr>
          <a:xfrm>
            <a:off x="199039" y="135816"/>
            <a:ext cx="1698141" cy="1700868"/>
            <a:chOff x="199039" y="135816"/>
            <a:chExt cx="1698141" cy="17008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79B914-C11D-81B4-9C13-6DF2578DF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152" y="135816"/>
              <a:ext cx="1684028" cy="1700868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B196DC7-7E79-7D44-37DF-441FDE27D67B}"/>
                </a:ext>
              </a:extLst>
            </p:cNvPr>
            <p:cNvSpPr/>
            <p:nvPr/>
          </p:nvSpPr>
          <p:spPr>
            <a:xfrm>
              <a:off x="199039" y="135816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B721EED-4750-E0FC-C937-1005625E10CA}"/>
              </a:ext>
            </a:extLst>
          </p:cNvPr>
          <p:cNvGrpSpPr/>
          <p:nvPr/>
        </p:nvGrpSpPr>
        <p:grpSpPr>
          <a:xfrm>
            <a:off x="2309635" y="135816"/>
            <a:ext cx="1698141" cy="1698141"/>
            <a:chOff x="2309635" y="135816"/>
            <a:chExt cx="1698141" cy="16981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C2F541-2FBD-FBC1-4843-266C0567D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131" y="135817"/>
              <a:ext cx="1674645" cy="169814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EC4829-F3CC-20C8-C61C-F8308F69EF10}"/>
                </a:ext>
              </a:extLst>
            </p:cNvPr>
            <p:cNvSpPr/>
            <p:nvPr/>
          </p:nvSpPr>
          <p:spPr>
            <a:xfrm>
              <a:off x="2309635" y="135816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7C1DF7-59D4-42F5-480E-2CA957FF0965}"/>
              </a:ext>
            </a:extLst>
          </p:cNvPr>
          <p:cNvGrpSpPr/>
          <p:nvPr/>
        </p:nvGrpSpPr>
        <p:grpSpPr>
          <a:xfrm>
            <a:off x="4397859" y="135816"/>
            <a:ext cx="1709643" cy="1708709"/>
            <a:chOff x="4397859" y="135816"/>
            <a:chExt cx="1709643" cy="170870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EDB7BC-9447-CD6E-1205-61054BF4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9901" y="149456"/>
              <a:ext cx="1697601" cy="169506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381174-998C-ADDE-5C6B-A45995016A24}"/>
                </a:ext>
              </a:extLst>
            </p:cNvPr>
            <p:cNvSpPr/>
            <p:nvPr/>
          </p:nvSpPr>
          <p:spPr>
            <a:xfrm>
              <a:off x="4397859" y="135816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26A6BE-6DCC-4C49-A467-BD6F1C173CBC}"/>
              </a:ext>
            </a:extLst>
          </p:cNvPr>
          <p:cNvGrpSpPr/>
          <p:nvPr/>
        </p:nvGrpSpPr>
        <p:grpSpPr>
          <a:xfrm>
            <a:off x="6486083" y="135816"/>
            <a:ext cx="1698141" cy="1698141"/>
            <a:chOff x="6486083" y="135816"/>
            <a:chExt cx="1698141" cy="169814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ADA473-B62A-6AB4-A0B5-3E5331800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7584" y="149455"/>
              <a:ext cx="1686639" cy="1684502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414E05-47A0-128B-21FE-8A70D1F95278}"/>
                </a:ext>
              </a:extLst>
            </p:cNvPr>
            <p:cNvSpPr/>
            <p:nvPr/>
          </p:nvSpPr>
          <p:spPr>
            <a:xfrm>
              <a:off x="6486083" y="135816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BE0D159-4AB8-F4FC-F948-562D97BE5ACC}"/>
              </a:ext>
            </a:extLst>
          </p:cNvPr>
          <p:cNvGrpSpPr/>
          <p:nvPr/>
        </p:nvGrpSpPr>
        <p:grpSpPr>
          <a:xfrm>
            <a:off x="8574307" y="135816"/>
            <a:ext cx="1698141" cy="1698142"/>
            <a:chOff x="8574307" y="135816"/>
            <a:chExt cx="1698141" cy="16981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3FEB0F1-496A-006B-7144-E9862882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4106" y="149456"/>
              <a:ext cx="1686639" cy="168450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C45EFBA-BC47-E262-3F81-4D82A8064029}"/>
                </a:ext>
              </a:extLst>
            </p:cNvPr>
            <p:cNvSpPr/>
            <p:nvPr/>
          </p:nvSpPr>
          <p:spPr>
            <a:xfrm>
              <a:off x="8574307" y="135816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FF91630-A68A-5EC9-F390-E481C45E0592}"/>
              </a:ext>
            </a:extLst>
          </p:cNvPr>
          <p:cNvGrpSpPr/>
          <p:nvPr/>
        </p:nvGrpSpPr>
        <p:grpSpPr>
          <a:xfrm>
            <a:off x="194277" y="2211907"/>
            <a:ext cx="1721214" cy="1698141"/>
            <a:chOff x="194277" y="2211907"/>
            <a:chExt cx="1721214" cy="169814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4ECE8C2-EC6F-01F0-1F3E-290AE3342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4277" y="2211907"/>
              <a:ext cx="1721214" cy="169814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4E5C7E-0E0B-F5D0-3FF1-F6A46C001026}"/>
                </a:ext>
              </a:extLst>
            </p:cNvPr>
            <p:cNvSpPr/>
            <p:nvPr/>
          </p:nvSpPr>
          <p:spPr>
            <a:xfrm>
              <a:off x="199039" y="2211907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93AD57C-3DB8-0E25-B3BD-08AE50747169}"/>
              </a:ext>
            </a:extLst>
          </p:cNvPr>
          <p:cNvGrpSpPr/>
          <p:nvPr/>
        </p:nvGrpSpPr>
        <p:grpSpPr>
          <a:xfrm>
            <a:off x="2309635" y="2211907"/>
            <a:ext cx="1698141" cy="1708705"/>
            <a:chOff x="2309635" y="2211907"/>
            <a:chExt cx="1698141" cy="17087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C79258-A550-5670-B29F-D735A49CD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0800000">
              <a:off x="2323574" y="2222473"/>
              <a:ext cx="1684202" cy="1698139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919E7B-3F87-803B-1E8B-17E98E922A25}"/>
                </a:ext>
              </a:extLst>
            </p:cNvPr>
            <p:cNvSpPr/>
            <p:nvPr/>
          </p:nvSpPr>
          <p:spPr>
            <a:xfrm>
              <a:off x="2309635" y="2211907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9E88043-202C-E4EC-E642-7F78DE04D885}"/>
              </a:ext>
            </a:extLst>
          </p:cNvPr>
          <p:cNvGrpSpPr/>
          <p:nvPr/>
        </p:nvGrpSpPr>
        <p:grpSpPr>
          <a:xfrm>
            <a:off x="4397859" y="2211907"/>
            <a:ext cx="1698141" cy="1698141"/>
            <a:chOff x="4397859" y="2211907"/>
            <a:chExt cx="1698141" cy="16981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2E11FE-0B80-A616-55FB-BF5F1FECE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09901" y="2222473"/>
              <a:ext cx="1686099" cy="168757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C8135E6-7DC9-B63A-B01E-DB5CE700C397}"/>
                </a:ext>
              </a:extLst>
            </p:cNvPr>
            <p:cNvSpPr/>
            <p:nvPr/>
          </p:nvSpPr>
          <p:spPr>
            <a:xfrm>
              <a:off x="4397859" y="2211907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02DA7A-F28E-942A-E222-8AEC24C5ADA0}"/>
              </a:ext>
            </a:extLst>
          </p:cNvPr>
          <p:cNvGrpSpPr/>
          <p:nvPr/>
        </p:nvGrpSpPr>
        <p:grpSpPr>
          <a:xfrm>
            <a:off x="6486083" y="2211907"/>
            <a:ext cx="1709642" cy="1698141"/>
            <a:chOff x="6486083" y="2211907"/>
            <a:chExt cx="1709642" cy="16981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A99D2E-277E-23F8-420E-15FD6783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97584" y="2222473"/>
              <a:ext cx="1698141" cy="168757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A2EC3DD-B552-3794-3946-D81B1181873F}"/>
                </a:ext>
              </a:extLst>
            </p:cNvPr>
            <p:cNvSpPr/>
            <p:nvPr/>
          </p:nvSpPr>
          <p:spPr>
            <a:xfrm>
              <a:off x="6486083" y="2211907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4A0DF14-9694-DCDF-60D9-2E1BB392CEE8}"/>
              </a:ext>
            </a:extLst>
          </p:cNvPr>
          <p:cNvGrpSpPr/>
          <p:nvPr/>
        </p:nvGrpSpPr>
        <p:grpSpPr>
          <a:xfrm>
            <a:off x="8574307" y="2211907"/>
            <a:ext cx="1707940" cy="1698141"/>
            <a:chOff x="8574307" y="2211907"/>
            <a:chExt cx="1707940" cy="16981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F4C0AA-9A99-B736-1372-4200B695C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84106" y="2211907"/>
              <a:ext cx="1698141" cy="169814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08A54E-181E-D803-A22F-EA6A62144692}"/>
                </a:ext>
              </a:extLst>
            </p:cNvPr>
            <p:cNvSpPr/>
            <p:nvPr/>
          </p:nvSpPr>
          <p:spPr>
            <a:xfrm>
              <a:off x="8574307" y="2211907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84884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3D7BFF2B-FB99-F464-83DC-B8204E0409B8}"/>
              </a:ext>
            </a:extLst>
          </p:cNvPr>
          <p:cNvGrpSpPr/>
          <p:nvPr/>
        </p:nvGrpSpPr>
        <p:grpSpPr>
          <a:xfrm>
            <a:off x="199039" y="135816"/>
            <a:ext cx="1698141" cy="1700868"/>
            <a:chOff x="199039" y="135816"/>
            <a:chExt cx="1698141" cy="17008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79B914-C11D-81B4-9C13-6DF2578DF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152" y="135816"/>
              <a:ext cx="1684028" cy="1700868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B196DC7-7E79-7D44-37DF-441FDE27D67B}"/>
                </a:ext>
              </a:extLst>
            </p:cNvPr>
            <p:cNvSpPr/>
            <p:nvPr/>
          </p:nvSpPr>
          <p:spPr>
            <a:xfrm>
              <a:off x="199039" y="135816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B721EED-4750-E0FC-C937-1005625E10CA}"/>
              </a:ext>
            </a:extLst>
          </p:cNvPr>
          <p:cNvGrpSpPr/>
          <p:nvPr/>
        </p:nvGrpSpPr>
        <p:grpSpPr>
          <a:xfrm>
            <a:off x="2309635" y="135816"/>
            <a:ext cx="1698141" cy="1698141"/>
            <a:chOff x="2309635" y="135816"/>
            <a:chExt cx="1698141" cy="16981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C2F541-2FBD-FBC1-4843-266C0567D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33131" y="135817"/>
              <a:ext cx="1674645" cy="169814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EC4829-F3CC-20C8-C61C-F8308F69EF10}"/>
                </a:ext>
              </a:extLst>
            </p:cNvPr>
            <p:cNvSpPr/>
            <p:nvPr/>
          </p:nvSpPr>
          <p:spPr>
            <a:xfrm>
              <a:off x="2309635" y="135816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7C1DF7-59D4-42F5-480E-2CA957FF0965}"/>
              </a:ext>
            </a:extLst>
          </p:cNvPr>
          <p:cNvGrpSpPr/>
          <p:nvPr/>
        </p:nvGrpSpPr>
        <p:grpSpPr>
          <a:xfrm>
            <a:off x="4397859" y="135816"/>
            <a:ext cx="1709643" cy="1708709"/>
            <a:chOff x="4397859" y="135816"/>
            <a:chExt cx="1709643" cy="170870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EDB7BC-9447-CD6E-1205-61054BF4B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9901" y="149456"/>
              <a:ext cx="1697601" cy="169506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381174-998C-ADDE-5C6B-A45995016A24}"/>
                </a:ext>
              </a:extLst>
            </p:cNvPr>
            <p:cNvSpPr/>
            <p:nvPr/>
          </p:nvSpPr>
          <p:spPr>
            <a:xfrm>
              <a:off x="4397859" y="135816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26A6BE-6DCC-4C49-A467-BD6F1C173CBC}"/>
              </a:ext>
            </a:extLst>
          </p:cNvPr>
          <p:cNvGrpSpPr/>
          <p:nvPr/>
        </p:nvGrpSpPr>
        <p:grpSpPr>
          <a:xfrm>
            <a:off x="6486083" y="135816"/>
            <a:ext cx="1698141" cy="1698141"/>
            <a:chOff x="6486083" y="135816"/>
            <a:chExt cx="1698141" cy="169814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ADA473-B62A-6AB4-A0B5-3E5331800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</a:blip>
            <a:stretch>
              <a:fillRect/>
            </a:stretch>
          </p:blipFill>
          <p:spPr>
            <a:xfrm>
              <a:off x="6497584" y="149455"/>
              <a:ext cx="1686639" cy="1684502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414E05-47A0-128B-21FE-8A70D1F95278}"/>
                </a:ext>
              </a:extLst>
            </p:cNvPr>
            <p:cNvSpPr/>
            <p:nvPr/>
          </p:nvSpPr>
          <p:spPr>
            <a:xfrm>
              <a:off x="6486083" y="135816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BE0D159-4AB8-F4FC-F948-562D97BE5ACC}"/>
              </a:ext>
            </a:extLst>
          </p:cNvPr>
          <p:cNvGrpSpPr/>
          <p:nvPr/>
        </p:nvGrpSpPr>
        <p:grpSpPr>
          <a:xfrm>
            <a:off x="8574307" y="135816"/>
            <a:ext cx="1698141" cy="1698142"/>
            <a:chOff x="8574307" y="135816"/>
            <a:chExt cx="1698141" cy="16981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3FEB0F1-496A-006B-7144-E9862882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84106" y="149456"/>
              <a:ext cx="1686639" cy="168450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C45EFBA-BC47-E262-3F81-4D82A8064029}"/>
                </a:ext>
              </a:extLst>
            </p:cNvPr>
            <p:cNvSpPr/>
            <p:nvPr/>
          </p:nvSpPr>
          <p:spPr>
            <a:xfrm>
              <a:off x="8574307" y="135816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FF91630-A68A-5EC9-F390-E481C45E0592}"/>
              </a:ext>
            </a:extLst>
          </p:cNvPr>
          <p:cNvGrpSpPr/>
          <p:nvPr/>
        </p:nvGrpSpPr>
        <p:grpSpPr>
          <a:xfrm>
            <a:off x="194277" y="2211907"/>
            <a:ext cx="1721214" cy="1698141"/>
            <a:chOff x="194277" y="2211907"/>
            <a:chExt cx="1721214" cy="169814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4ECE8C2-EC6F-01F0-1F3E-290AE3342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277" y="2211907"/>
              <a:ext cx="1721214" cy="169814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4E5C7E-0E0B-F5D0-3FF1-F6A46C001026}"/>
                </a:ext>
              </a:extLst>
            </p:cNvPr>
            <p:cNvSpPr/>
            <p:nvPr/>
          </p:nvSpPr>
          <p:spPr>
            <a:xfrm>
              <a:off x="199039" y="2211907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93AD57C-3DB8-0E25-B3BD-08AE50747169}"/>
              </a:ext>
            </a:extLst>
          </p:cNvPr>
          <p:cNvGrpSpPr/>
          <p:nvPr/>
        </p:nvGrpSpPr>
        <p:grpSpPr>
          <a:xfrm>
            <a:off x="2309635" y="2211907"/>
            <a:ext cx="1698141" cy="1708705"/>
            <a:chOff x="2309635" y="2211907"/>
            <a:chExt cx="1698141" cy="17087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C79258-A550-5670-B29F-D735A49CD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aintStrokes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2323574" y="2222473"/>
              <a:ext cx="1684202" cy="1698139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919E7B-3F87-803B-1E8B-17E98E922A25}"/>
                </a:ext>
              </a:extLst>
            </p:cNvPr>
            <p:cNvSpPr/>
            <p:nvPr/>
          </p:nvSpPr>
          <p:spPr>
            <a:xfrm>
              <a:off x="2309635" y="2211907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9E88043-202C-E4EC-E642-7F78DE04D885}"/>
              </a:ext>
            </a:extLst>
          </p:cNvPr>
          <p:cNvGrpSpPr/>
          <p:nvPr/>
        </p:nvGrpSpPr>
        <p:grpSpPr>
          <a:xfrm>
            <a:off x="4397859" y="2211907"/>
            <a:ext cx="1698141" cy="1698141"/>
            <a:chOff x="4397859" y="2211907"/>
            <a:chExt cx="1698141" cy="16981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2E11FE-0B80-A616-55FB-BF5F1FECE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50000"/>
            </a:blip>
            <a:stretch>
              <a:fillRect/>
            </a:stretch>
          </p:blipFill>
          <p:spPr>
            <a:xfrm>
              <a:off x="4409901" y="2222473"/>
              <a:ext cx="1686099" cy="168757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C8135E6-7DC9-B63A-B01E-DB5CE700C397}"/>
                </a:ext>
              </a:extLst>
            </p:cNvPr>
            <p:cNvSpPr/>
            <p:nvPr/>
          </p:nvSpPr>
          <p:spPr>
            <a:xfrm>
              <a:off x="4397859" y="2211907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02DA7A-F28E-942A-E222-8AEC24C5ADA0}"/>
              </a:ext>
            </a:extLst>
          </p:cNvPr>
          <p:cNvGrpSpPr/>
          <p:nvPr/>
        </p:nvGrpSpPr>
        <p:grpSpPr>
          <a:xfrm>
            <a:off x="6486083" y="2211907"/>
            <a:ext cx="1709642" cy="1698141"/>
            <a:chOff x="6486083" y="2211907"/>
            <a:chExt cx="1709642" cy="16981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A99D2E-277E-23F8-420E-15FD6783D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97584" y="2222473"/>
              <a:ext cx="1698141" cy="168757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A2EC3DD-B552-3794-3946-D81B1181873F}"/>
                </a:ext>
              </a:extLst>
            </p:cNvPr>
            <p:cNvSpPr/>
            <p:nvPr/>
          </p:nvSpPr>
          <p:spPr>
            <a:xfrm>
              <a:off x="6486083" y="2211907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4A0DF14-9694-DCDF-60D9-2E1BB392CEE8}"/>
              </a:ext>
            </a:extLst>
          </p:cNvPr>
          <p:cNvGrpSpPr/>
          <p:nvPr/>
        </p:nvGrpSpPr>
        <p:grpSpPr>
          <a:xfrm>
            <a:off x="8574307" y="2211907"/>
            <a:ext cx="1707940" cy="1698141"/>
            <a:chOff x="8574307" y="2211907"/>
            <a:chExt cx="1707940" cy="16981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F4C0AA-9A99-B736-1372-4200B695C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84106" y="2211907"/>
              <a:ext cx="1698141" cy="169814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08A54E-181E-D803-A22F-EA6A62144692}"/>
                </a:ext>
              </a:extLst>
            </p:cNvPr>
            <p:cNvSpPr/>
            <p:nvPr/>
          </p:nvSpPr>
          <p:spPr>
            <a:xfrm>
              <a:off x="8574307" y="2211907"/>
              <a:ext cx="1698141" cy="1698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49901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F582FE-2885-51E5-145B-3DB1D9F08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9" y="135360"/>
            <a:ext cx="4148674" cy="413187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B196DC7-7E79-7D44-37DF-441FDE27D67B}"/>
              </a:ext>
            </a:extLst>
          </p:cNvPr>
          <p:cNvSpPr/>
          <p:nvPr/>
        </p:nvSpPr>
        <p:spPr>
          <a:xfrm>
            <a:off x="199039" y="118563"/>
            <a:ext cx="4148674" cy="41486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83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9B4A2-EBFA-769D-F2D6-87693DEA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63" y="323490"/>
            <a:ext cx="7569238" cy="62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9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Kader Gafoor</dc:creator>
  <cp:lastModifiedBy>Abdul Kader Gafoor</cp:lastModifiedBy>
  <cp:revision>8</cp:revision>
  <dcterms:created xsi:type="dcterms:W3CDTF">2023-09-18T16:08:42Z</dcterms:created>
  <dcterms:modified xsi:type="dcterms:W3CDTF">2023-09-19T09:12:13Z</dcterms:modified>
</cp:coreProperties>
</file>